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70" r:id="rId3"/>
    <p:sldId id="277" r:id="rId4"/>
    <p:sldId id="278" r:id="rId5"/>
    <p:sldId id="279" r:id="rId6"/>
    <p:sldId id="280" r:id="rId7"/>
    <p:sldId id="281" r:id="rId8"/>
    <p:sldId id="283" r:id="rId9"/>
    <p:sldId id="282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Takes a few seconds</a:t>
            </a:r>
            <a:r>
              <a:rPr lang="en-US" baseline="0" dirty="0" smtClean="0"/>
              <a:t> to get to the punch-out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Search punch-out website</a:t>
            </a:r>
          </a:p>
          <a:p>
            <a:endParaRPr lang="en-US" dirty="0" smtClean="0"/>
          </a:p>
          <a:p>
            <a:r>
              <a:rPr lang="en-US" dirty="0" smtClean="0"/>
              <a:t>To</a:t>
            </a:r>
            <a:r>
              <a:rPr lang="en-US" baseline="0" dirty="0" smtClean="0"/>
              <a:t> leave the punch-out without requesting any items, click the Cancel Punch-out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Makes updates to</a:t>
            </a:r>
            <a:r>
              <a:rPr lang="en-US" baseline="0" dirty="0" smtClean="0"/>
              <a:t> punch-out items while still in punch-out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Staples, Submit the order to pull items into the shopping cart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 in the Marketplace.</a:t>
            </a:r>
            <a:r>
              <a:rPr lang="en-US" baseline="0" dirty="0" smtClean="0"/>
              <a:t> Notice this supplier does not allow you to edit items once you are back in the marketplace.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B94D02-9CA7-40DF-AB42-7F8238F81345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CCE3427-29A0-4325-9FEB-10C34E0A5F07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3DB3D0-63DE-4629-974D-5684C45C3174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38ED4A8-78A9-4D8B-A9A6-EAF792592DC5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BB1FE9-9745-4294-B945-682BE885C315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B08D98-8E0D-4E4A-AC02-00D1DE77FB6D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F4FC82-2A38-4FCD-BB38-475CD18DE9F0}" type="datetime1">
              <a:rPr lang="en-US" smtClean="0"/>
              <a:t>2/17/2011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DBBE5D5-E8EE-4EC2-8BAB-9AE8F5187689}" type="datetime1">
              <a:rPr lang="en-US" smtClean="0"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6E8191E-CA1B-45C7-8FA5-F9B0092F5C0C}" type="datetime1">
              <a:rPr lang="en-US" smtClean="0"/>
              <a:t>2/17/2011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9C284D-09E5-461F-8D47-DA35AF0F8908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DCB3D6-5619-4CCC-A69D-8AC5C4BFF399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Searching and Selecting Items in the Marketplace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Category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May be helpful if you do not know exactly what you are looking for and want to see all items under a particular category</a:t>
            </a:r>
          </a:p>
          <a:p>
            <a:r>
              <a:rPr lang="en-US" dirty="0" smtClean="0"/>
              <a:t>Select browse by “category”</a:t>
            </a:r>
          </a:p>
          <a:p>
            <a:r>
              <a:rPr lang="en-US" dirty="0" smtClean="0"/>
              <a:t>Expand categories and sub-categories by clicking on the (+) sign</a:t>
            </a:r>
          </a:p>
          <a:p>
            <a:r>
              <a:rPr lang="en-US" dirty="0" smtClean="0"/>
              <a:t>To see all items under a categories and its sub-categories, click the “View all items under the sub-category” link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Category</a:t>
            </a:r>
            <a:endParaRPr lang="en-US" dirty="0"/>
          </a:p>
        </p:txBody>
      </p:sp>
      <p:pic>
        <p:nvPicPr>
          <p:cNvPr id="5" name="Content Placeholder 4" descr="PPT09-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1005" y="1600200"/>
            <a:ext cx="7761989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953000" y="3124200"/>
            <a:ext cx="609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Category</a:t>
            </a:r>
            <a:endParaRPr lang="en-US" dirty="0"/>
          </a:p>
        </p:txBody>
      </p:sp>
      <p:pic>
        <p:nvPicPr>
          <p:cNvPr id="5" name="Content Placeholder 4" descr="PPT09-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219200"/>
            <a:ext cx="7844567" cy="5334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Supplier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Similar to browsing by category, but can narrow down supplier first</a:t>
            </a:r>
          </a:p>
          <a:p>
            <a:r>
              <a:rPr lang="en-US" dirty="0" smtClean="0"/>
              <a:t>Select Browse by “Suppliers” link</a:t>
            </a:r>
          </a:p>
          <a:p>
            <a:r>
              <a:rPr lang="en-US" dirty="0" smtClean="0"/>
              <a:t>Below supplier’s information, search through all product categories that apply to the Supplier</a:t>
            </a:r>
          </a:p>
          <a:p>
            <a:r>
              <a:rPr lang="en-US" dirty="0" smtClean="0"/>
              <a:t>View/expand categories in the same way you did with Browse by Category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Supplier</a:t>
            </a:r>
            <a:endParaRPr lang="en-US" dirty="0"/>
          </a:p>
        </p:txBody>
      </p:sp>
      <p:pic>
        <p:nvPicPr>
          <p:cNvPr id="5" name="Content Placeholder 4" descr="PPT09-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1005" y="1600200"/>
            <a:ext cx="7761989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419600" y="3124200"/>
            <a:ext cx="533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by Supplier</a:t>
            </a:r>
            <a:endParaRPr lang="en-US" dirty="0"/>
          </a:p>
        </p:txBody>
      </p:sp>
      <p:pic>
        <p:nvPicPr>
          <p:cNvPr id="5" name="Content Placeholder 4" descr="PPT09-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5126" y="1600200"/>
            <a:ext cx="7933747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After searching or browsing, all matching items will be listed on Product Results page</a:t>
            </a:r>
          </a:p>
          <a:p>
            <a:r>
              <a:rPr lang="en-US" dirty="0" smtClean="0"/>
              <a:t>Use Filter Results option to narrow down your results</a:t>
            </a:r>
          </a:p>
          <a:p>
            <a:r>
              <a:rPr lang="en-US" dirty="0" smtClean="0"/>
              <a:t>Can add an additional search keyword to be applied to the existing search results</a:t>
            </a:r>
          </a:p>
          <a:p>
            <a:r>
              <a:rPr lang="en-US" dirty="0" smtClean="0"/>
              <a:t>Can filter by: </a:t>
            </a:r>
          </a:p>
          <a:p>
            <a:pPr lvl="1"/>
            <a:r>
              <a:rPr lang="en-US" dirty="0" smtClean="0"/>
              <a:t>Custom Attribute</a:t>
            </a:r>
          </a:p>
          <a:p>
            <a:pPr lvl="1"/>
            <a:r>
              <a:rPr lang="en-US" dirty="0" smtClean="0"/>
              <a:t>Product Flag</a:t>
            </a:r>
          </a:p>
          <a:p>
            <a:pPr lvl="1"/>
            <a:r>
              <a:rPr lang="en-US" dirty="0" smtClean="0"/>
              <a:t>Supplier</a:t>
            </a:r>
          </a:p>
          <a:p>
            <a:pPr lvl="1"/>
            <a:r>
              <a:rPr lang="en-US" dirty="0" smtClean="0"/>
              <a:t>Category</a:t>
            </a:r>
          </a:p>
          <a:p>
            <a:pPr lvl="1"/>
            <a:r>
              <a:rPr lang="en-US" dirty="0" smtClean="0"/>
              <a:t>Packaging UOM</a:t>
            </a:r>
          </a:p>
          <a:p>
            <a:pPr lvl="1"/>
            <a:r>
              <a:rPr lang="en-US" dirty="0" smtClean="0"/>
              <a:t>Manufacturer 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Results</a:t>
            </a:r>
            <a:endParaRPr lang="en-US" dirty="0"/>
          </a:p>
        </p:txBody>
      </p:sp>
      <p:pic>
        <p:nvPicPr>
          <p:cNvPr id="5" name="Content Placeholder 4" descr="PPT09-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714" y="1363450"/>
            <a:ext cx="7460086" cy="53421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38200" y="3200400"/>
            <a:ext cx="16002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Results</a:t>
            </a:r>
            <a:endParaRPr lang="en-US" dirty="0"/>
          </a:p>
        </p:txBody>
      </p:sp>
      <p:pic>
        <p:nvPicPr>
          <p:cNvPr id="7" name="Content Placeholder 6" descr="PPT09-09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7632" y="57152"/>
            <a:ext cx="2006968" cy="6743792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Click a single link to filter by one option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304800" y="2057400"/>
            <a:ext cx="1295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Results</a:t>
            </a:r>
            <a:endParaRPr lang="en-US" dirty="0"/>
          </a:p>
        </p:txBody>
      </p:sp>
      <p:pic>
        <p:nvPicPr>
          <p:cNvPr id="6" name="Content Placeholder 5" descr="PPT09-10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371600"/>
            <a:ext cx="4800600" cy="504348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600200"/>
            <a:ext cx="3352800" cy="4525963"/>
          </a:xfrm>
        </p:spPr>
        <p:txBody>
          <a:bodyPr/>
          <a:lstStyle/>
          <a:p>
            <a:r>
              <a:rPr lang="en-US" dirty="0" smtClean="0"/>
              <a:t>Select the filter icon (funnel with green plus sign) to select multiple options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Perform a basic search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Define Product Categories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Use the Advanced search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Identify how to browse by category</a:t>
            </a:r>
          </a:p>
          <a:p>
            <a:r>
              <a:rPr lang="en-US" dirty="0" smtClean="0"/>
              <a:t>Identify how to browse by supplier</a:t>
            </a:r>
          </a:p>
          <a:p>
            <a:r>
              <a:rPr lang="en-US" dirty="0" smtClean="0"/>
              <a:t>Identify how to search for items from the Purchasing showcase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Results</a:t>
            </a:r>
            <a:endParaRPr lang="en-US" dirty="0"/>
          </a:p>
        </p:txBody>
      </p:sp>
      <p:pic>
        <p:nvPicPr>
          <p:cNvPr id="6" name="Content Placeholder 5" descr="PPT09-11.b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434379"/>
            <a:ext cx="2557462" cy="5347421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Click the funnel icon with a red minus sign to remove the filter, or select the “show all…” link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Searching for Items from Purchasing Showcase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Suppliers in the Purchasing Showcase are highlighted by the institution</a:t>
            </a:r>
          </a:p>
          <a:p>
            <a:r>
              <a:rPr lang="en-US" dirty="0" smtClean="0"/>
              <a:t>To search from a showcase supplier, click on the Supplier name icon</a:t>
            </a:r>
          </a:p>
          <a:p>
            <a:r>
              <a:rPr lang="en-US" dirty="0" smtClean="0"/>
              <a:t>Enter search keywords and click GO</a:t>
            </a:r>
          </a:p>
          <a:p>
            <a:r>
              <a:rPr lang="en-US" dirty="0" smtClean="0"/>
              <a:t>Use the Filter Results option to narrow down your results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Searching for Items from Purchasing Showcase</a:t>
            </a:r>
            <a:endParaRPr lang="en-US" dirty="0"/>
          </a:p>
        </p:txBody>
      </p:sp>
      <p:pic>
        <p:nvPicPr>
          <p:cNvPr id="5" name="Content Placeholder 4" descr="PPT09-1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3196" y="1600200"/>
            <a:ext cx="7937608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Results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Product (or Search) Results page</a:t>
            </a:r>
          </a:p>
          <a:p>
            <a:pPr lvl="1"/>
            <a:r>
              <a:rPr lang="en-US" dirty="0" smtClean="0"/>
              <a:t>Enter quantity you want to request</a:t>
            </a:r>
          </a:p>
          <a:p>
            <a:pPr lvl="1"/>
            <a:r>
              <a:rPr lang="en-US" dirty="0" smtClean="0"/>
              <a:t>Click the Add to Cart button</a:t>
            </a:r>
          </a:p>
          <a:p>
            <a:r>
              <a:rPr lang="en-US" dirty="0" smtClean="0"/>
              <a:t>Shopping Cart will update (view Shopping Cart link at top of page)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Results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Content Placeholder 6" descr="PPT09-1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7133" y="1297509"/>
            <a:ext cx="7492467" cy="5255691"/>
          </a:xfrm>
        </p:spPr>
      </p:pic>
      <p:sp>
        <p:nvSpPr>
          <p:cNvPr id="8" name="Rounded Rectangle 7"/>
          <p:cNvSpPr/>
          <p:nvPr/>
        </p:nvSpPr>
        <p:spPr>
          <a:xfrm>
            <a:off x="6629400" y="3657600"/>
            <a:ext cx="1447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Results Page</a:t>
            </a:r>
            <a:endParaRPr lang="en-US" dirty="0"/>
          </a:p>
        </p:txBody>
      </p:sp>
      <p:pic>
        <p:nvPicPr>
          <p:cNvPr id="5" name="Content Placeholder 4" descr="PPT09-1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265914"/>
            <a:ext cx="7696199" cy="535355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705600" y="3886200"/>
            <a:ext cx="1447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257800" y="1371600"/>
            <a:ext cx="3124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see more details about an item, click the item name to see the product details</a:t>
            </a:r>
          </a:p>
          <a:p>
            <a:r>
              <a:rPr lang="en-US" dirty="0" smtClean="0"/>
              <a:t>Can see Supplier, Manufacturer, price, UOM, product details, supplier details</a:t>
            </a:r>
          </a:p>
          <a:p>
            <a:r>
              <a:rPr lang="en-US" dirty="0" smtClean="0"/>
              <a:t>To add the item, enter the quantity requested and select “Add to Active Cart”; then click 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Description</a:t>
            </a:r>
            <a:endParaRPr lang="en-US" dirty="0"/>
          </a:p>
        </p:txBody>
      </p:sp>
      <p:pic>
        <p:nvPicPr>
          <p:cNvPr id="5" name="Content Placeholder 4" descr="PPT09-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371600"/>
            <a:ext cx="7102832" cy="513674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167064" y="4005264"/>
            <a:ext cx="1828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Description</a:t>
            </a:r>
            <a:endParaRPr lang="en-US" dirty="0"/>
          </a:p>
        </p:txBody>
      </p:sp>
      <p:pic>
        <p:nvPicPr>
          <p:cNvPr id="5" name="Content Placeholder 4" descr="PPT09-1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228720"/>
            <a:ext cx="6171326" cy="54864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029200" y="2286000"/>
            <a:ext cx="20574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Product Description</a:t>
            </a:r>
            <a:endParaRPr lang="en-US" dirty="0"/>
          </a:p>
        </p:txBody>
      </p:sp>
      <p:pic>
        <p:nvPicPr>
          <p:cNvPr id="5" name="Content Placeholder 4" descr="PPT09-1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1" y="1271200"/>
            <a:ext cx="7690892" cy="5129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Identify how to use the filter results to narrow down search results</a:t>
            </a:r>
          </a:p>
          <a:p>
            <a:r>
              <a:rPr lang="en-US" dirty="0" smtClean="0"/>
              <a:t>Add items to your shopping cart from the Search Results page</a:t>
            </a:r>
          </a:p>
          <a:p>
            <a:r>
              <a:rPr lang="en-US" dirty="0" smtClean="0"/>
              <a:t>Add items to your shopping cart from Product Description</a:t>
            </a:r>
          </a:p>
          <a:p>
            <a:r>
              <a:rPr lang="en-US" dirty="0" smtClean="0"/>
              <a:t>Add items to your shopping cart from Product Comparison page</a:t>
            </a:r>
          </a:p>
          <a:p>
            <a:r>
              <a:rPr lang="en-US" dirty="0" smtClean="0"/>
              <a:t>Add items to your shopping cart from a punch-out supplier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 from Product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Product Comparison function to compare multiple items from one search on the same page</a:t>
            </a:r>
          </a:p>
          <a:p>
            <a:r>
              <a:rPr lang="en-US" dirty="0" smtClean="0"/>
              <a:t>Can compare any items from a hosted or self-managed catalog</a:t>
            </a:r>
          </a:p>
          <a:p>
            <a:r>
              <a:rPr lang="en-US" dirty="0" smtClean="0"/>
              <a:t>Select the “compare” link</a:t>
            </a:r>
          </a:p>
          <a:p>
            <a:r>
              <a:rPr lang="en-US" dirty="0" smtClean="0"/>
              <a:t>To view comparison, select “Compare Selected” button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 from Product Comparison</a:t>
            </a:r>
            <a:endParaRPr lang="en-US" dirty="0"/>
          </a:p>
        </p:txBody>
      </p:sp>
      <p:pic>
        <p:nvPicPr>
          <p:cNvPr id="5" name="Content Placeholder 4" descr="PPT09-1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63497" y="1231722"/>
            <a:ext cx="7189903" cy="539767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543800" y="3657600"/>
            <a:ext cx="457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705600" y="2819400"/>
            <a:ext cx="1524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 from Product Comparison</a:t>
            </a:r>
            <a:endParaRPr lang="en-US" dirty="0"/>
          </a:p>
        </p:txBody>
      </p:sp>
      <p:pic>
        <p:nvPicPr>
          <p:cNvPr id="5" name="Content Placeholder 4" descr="PPT09-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1109897"/>
            <a:ext cx="6019799" cy="557716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810000" y="2286000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867400" y="2057400"/>
            <a:ext cx="1752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 from Product Comparison</a:t>
            </a:r>
            <a:endParaRPr lang="en-US" dirty="0"/>
          </a:p>
        </p:txBody>
      </p:sp>
      <p:pic>
        <p:nvPicPr>
          <p:cNvPr id="5" name="Content Placeholder 4" descr="PPT09-1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143000"/>
            <a:ext cx="6019799" cy="539604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352800" y="2514600"/>
            <a:ext cx="11430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Each punch-out supplier’s website will be different</a:t>
            </a:r>
          </a:p>
          <a:p>
            <a:r>
              <a:rPr lang="en-US" dirty="0" smtClean="0"/>
              <a:t>Click the punch-out supplier’s logo to enter their site</a:t>
            </a:r>
          </a:p>
          <a:p>
            <a:r>
              <a:rPr lang="en-US" dirty="0" smtClean="0"/>
              <a:t>Use the punch-out’s search function</a:t>
            </a:r>
          </a:p>
          <a:p>
            <a:r>
              <a:rPr lang="en-US" dirty="0" smtClean="0"/>
              <a:t>Create order/requisition/shopping cart within the punch-out</a:t>
            </a:r>
          </a:p>
          <a:p>
            <a:pPr lvl="1"/>
            <a:r>
              <a:rPr lang="en-US" dirty="0" smtClean="0"/>
              <a:t>Not actually placing an order, but returning your items to the Marketplace shopping cart</a:t>
            </a:r>
          </a:p>
          <a:p>
            <a:r>
              <a:rPr lang="en-US" dirty="0" smtClean="0"/>
              <a:t>Make all updates to Punch-Out items while still in the punch-out supplier’s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423464"/>
            <a:ext cx="8288380" cy="482493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19400" y="4495800"/>
            <a:ext cx="1219200" cy="1295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470540"/>
            <a:ext cx="8229600" cy="27852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3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90600" y="1196273"/>
            <a:ext cx="7239000" cy="518901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4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90600" y="1295400"/>
            <a:ext cx="7090701" cy="518831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038600" y="5334000"/>
            <a:ext cx="457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195888" y="6219824"/>
            <a:ext cx="685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5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71600" y="1256960"/>
            <a:ext cx="6172200" cy="541292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562600" y="6400800"/>
            <a:ext cx="457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Basic Search in the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Completed in the “Shop at the Top” section</a:t>
            </a:r>
          </a:p>
          <a:p>
            <a:r>
              <a:rPr lang="en-US" dirty="0" smtClean="0"/>
              <a:t>Similar to a Google-type search</a:t>
            </a:r>
          </a:p>
          <a:p>
            <a:r>
              <a:rPr lang="en-US" dirty="0" smtClean="0"/>
              <a:t>Keywords that you enter will be used to search all item fields, including product name, description, SKU number, supplier and manufacturer name</a:t>
            </a:r>
          </a:p>
          <a:p>
            <a:r>
              <a:rPr lang="en-US" dirty="0" smtClean="0"/>
              <a:t>After entering a keyword(s), click the Go button to initiate the search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 Items from Punch-Out Supplier</a:t>
            </a:r>
            <a:endParaRPr lang="en-US" dirty="0"/>
          </a:p>
        </p:txBody>
      </p:sp>
      <p:pic>
        <p:nvPicPr>
          <p:cNvPr id="5" name="Content Placeholder 4" descr="PPT09-26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411853"/>
            <a:ext cx="8229600" cy="290265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Performed a basic search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Defined Product Categories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Used the Advanced search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Identified how to browse by category and supplier</a:t>
            </a:r>
          </a:p>
          <a:p>
            <a:r>
              <a:rPr lang="en-US" dirty="0" smtClean="0"/>
              <a:t>Identified how to search for items from the Purchasing showcase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Identified how to use the filter results to narrow down search results</a:t>
            </a:r>
          </a:p>
          <a:p>
            <a:r>
              <a:rPr lang="en-US" dirty="0" smtClean="0"/>
              <a:t>Added items to your shopping cart from: </a:t>
            </a:r>
          </a:p>
          <a:p>
            <a:pPr lvl="1"/>
            <a:r>
              <a:rPr lang="en-US" dirty="0" smtClean="0"/>
              <a:t>Search Results page</a:t>
            </a:r>
          </a:p>
          <a:p>
            <a:pPr lvl="1"/>
            <a:r>
              <a:rPr lang="en-US" dirty="0" smtClean="0"/>
              <a:t>Product Description</a:t>
            </a:r>
          </a:p>
          <a:p>
            <a:pPr lvl="1"/>
            <a:r>
              <a:rPr lang="en-US" dirty="0" smtClean="0"/>
              <a:t>Product Comparison page</a:t>
            </a:r>
          </a:p>
          <a:p>
            <a:pPr lvl="1"/>
            <a:r>
              <a:rPr lang="en-US" dirty="0" smtClean="0"/>
              <a:t>Punch-out supplier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Search in the Marketplace</a:t>
            </a:r>
            <a:endParaRPr lang="en-US" dirty="0"/>
          </a:p>
        </p:txBody>
      </p:sp>
      <p:pic>
        <p:nvPicPr>
          <p:cNvPr id="5" name="Content Placeholder 4" descr="PPT09-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4251" y="1600200"/>
            <a:ext cx="7555497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600200" y="2819400"/>
            <a:ext cx="502920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 Product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229600" cy="1600200"/>
          </a:xfrm>
        </p:spPr>
        <p:txBody>
          <a:bodyPr/>
          <a:lstStyle/>
          <a:p>
            <a:r>
              <a:rPr lang="en-US" dirty="0" smtClean="0"/>
              <a:t>Use to help narrow down your search results</a:t>
            </a:r>
          </a:p>
          <a:p>
            <a:r>
              <a:rPr lang="en-US" dirty="0" smtClean="0"/>
              <a:t>Select via drop down list</a:t>
            </a:r>
            <a:endParaRPr lang="en-US" dirty="0"/>
          </a:p>
        </p:txBody>
      </p:sp>
      <p:pic>
        <p:nvPicPr>
          <p:cNvPr id="6" name="Content Placeholder 5" descr="PPT09-02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592658"/>
            <a:ext cx="6911089" cy="41129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0" y="3733800"/>
            <a:ext cx="1295400" cy="1828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Search in the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Select the Advanced Search link</a:t>
            </a:r>
          </a:p>
          <a:p>
            <a:r>
              <a:rPr lang="en-US" dirty="0" smtClean="0"/>
              <a:t>Can still use product category</a:t>
            </a:r>
          </a:p>
          <a:p>
            <a:r>
              <a:rPr lang="en-US" dirty="0" smtClean="0"/>
              <a:t>Under “Find Results that Have”:</a:t>
            </a:r>
          </a:p>
          <a:p>
            <a:pPr lvl="1"/>
            <a:r>
              <a:rPr lang="en-US" dirty="0" smtClean="0"/>
              <a:t>All of these words; Part number of SKU; Supplier; Manufacturer Name</a:t>
            </a:r>
          </a:p>
          <a:p>
            <a:r>
              <a:rPr lang="en-US" dirty="0" smtClean="0"/>
              <a:t>Under “Other Options”:</a:t>
            </a:r>
          </a:p>
          <a:p>
            <a:pPr lvl="1"/>
            <a:r>
              <a:rPr lang="en-US" dirty="0" smtClean="0"/>
              <a:t>Exact Phrase; Any of these Words; Exclude Words</a:t>
            </a:r>
          </a:p>
          <a:p>
            <a:r>
              <a:rPr lang="en-US" dirty="0" smtClean="0"/>
              <a:t>Under “Customer Attributes:</a:t>
            </a:r>
          </a:p>
          <a:p>
            <a:pPr lvl="1"/>
            <a:r>
              <a:rPr lang="en-US" dirty="0" smtClean="0"/>
              <a:t>Contract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Search in the Marketplace</a:t>
            </a:r>
            <a:endParaRPr lang="en-US" dirty="0"/>
          </a:p>
        </p:txBody>
      </p:sp>
      <p:pic>
        <p:nvPicPr>
          <p:cNvPr id="5" name="Content Placeholder 4" descr="PPT09-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4758" y="1600200"/>
            <a:ext cx="7754483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553200" y="2819400"/>
            <a:ext cx="1066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Advanced Search in the Marketplace</a:t>
            </a:r>
            <a:endParaRPr lang="en-US" dirty="0"/>
          </a:p>
        </p:txBody>
      </p:sp>
      <p:pic>
        <p:nvPicPr>
          <p:cNvPr id="5" name="Content Placeholder 4" descr="PPT09-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88799"/>
            <a:ext cx="8229600" cy="354876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1685</Words>
  <Application>Microsoft Office PowerPoint</Application>
  <PresentationFormat>On-screen Show (4:3)</PresentationFormat>
  <Paragraphs>216</Paragraphs>
  <Slides>42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Searching and Selecting Items in the Marketplace</vt:lpstr>
      <vt:lpstr>Objectives</vt:lpstr>
      <vt:lpstr>Objectives (cont)</vt:lpstr>
      <vt:lpstr>Basic Search in the Marketplace</vt:lpstr>
      <vt:lpstr>Basic Search in the Marketplace</vt:lpstr>
      <vt:lpstr>Marketplace Product Categories</vt:lpstr>
      <vt:lpstr>Advanced Search in the Marketplace</vt:lpstr>
      <vt:lpstr>Advanced Search in the Marketplace</vt:lpstr>
      <vt:lpstr>Advanced Search in the Marketplace</vt:lpstr>
      <vt:lpstr>Browse by Category</vt:lpstr>
      <vt:lpstr>Browse by Category</vt:lpstr>
      <vt:lpstr>Browse by Category</vt:lpstr>
      <vt:lpstr>Browse by Supplier</vt:lpstr>
      <vt:lpstr>Browse by Supplier</vt:lpstr>
      <vt:lpstr>Browse by Supplier</vt:lpstr>
      <vt:lpstr>Filter Results</vt:lpstr>
      <vt:lpstr>Filter Results</vt:lpstr>
      <vt:lpstr>Filter Results</vt:lpstr>
      <vt:lpstr>Filter Results</vt:lpstr>
      <vt:lpstr>Filter Results</vt:lpstr>
      <vt:lpstr>Searching for Items from Purchasing Showcase</vt:lpstr>
      <vt:lpstr>Searching for Items from Purchasing Showcase</vt:lpstr>
      <vt:lpstr>Add Items from Product Results Page</vt:lpstr>
      <vt:lpstr>Add Items from Product Results Page</vt:lpstr>
      <vt:lpstr>Add Items from Product Results Page</vt:lpstr>
      <vt:lpstr>Add Items from Product Description</vt:lpstr>
      <vt:lpstr>Add Items from Product Description</vt:lpstr>
      <vt:lpstr>Add Items from Product Description</vt:lpstr>
      <vt:lpstr>Add Items from Product Description</vt:lpstr>
      <vt:lpstr>Add Item from Product Comparison</vt:lpstr>
      <vt:lpstr>Add Item from Product Comparison</vt:lpstr>
      <vt:lpstr>Add Item from Product Comparison</vt:lpstr>
      <vt:lpstr>Add Item from Product Comparison</vt:lpstr>
      <vt:lpstr>Add Items from Punch-Out Supplier</vt:lpstr>
      <vt:lpstr>Add Items from Punch-Out Supplier</vt:lpstr>
      <vt:lpstr>Add Items from Punch-Out Supplier</vt:lpstr>
      <vt:lpstr>Add Items from Punch-Out Supplier</vt:lpstr>
      <vt:lpstr>Add Items from Punch-Out Supplier</vt:lpstr>
      <vt:lpstr>Add Items from Punch-Out Supplier</vt:lpstr>
      <vt:lpstr>Add Items from Punch-Out Supplier</vt:lpstr>
      <vt:lpstr>Summary</vt:lpstr>
      <vt:lpstr>Summary (cont)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51</cp:revision>
  <dcterms:created xsi:type="dcterms:W3CDTF">2011-02-11T15:35:40Z</dcterms:created>
  <dcterms:modified xsi:type="dcterms:W3CDTF">2011-02-17T14:55:52Z</dcterms:modified>
</cp:coreProperties>
</file>